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B38CC7-9F47-4F3B-99B9-A2F04989E5A7}" type="doc">
      <dgm:prSet loTypeId="urn:microsoft.com/office/officeart/2005/8/layout/orgChart1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fr-CH"/>
        </a:p>
      </dgm:t>
    </dgm:pt>
    <dgm:pt modelId="{0CC7D145-D942-4DD7-9EC5-00FD31B2D639}">
      <dgm:prSet phldrT="[Texte]" custT="1"/>
      <dgm:spPr/>
      <dgm:t>
        <a:bodyPr/>
        <a:lstStyle/>
        <a:p>
          <a:r>
            <a:rPr lang="fr-CH" sz="1600" b="1" dirty="0"/>
            <a:t>Gerber Olivier</a:t>
          </a:r>
        </a:p>
        <a:p>
          <a:r>
            <a:rPr lang="fr-CH" sz="1200" dirty="0"/>
            <a:t>CEO</a:t>
          </a:r>
        </a:p>
      </dgm:t>
    </dgm:pt>
    <dgm:pt modelId="{2587880B-8398-418D-A349-826A17379BDA}" type="parTrans" cxnId="{C5C94BD4-434A-40F6-A841-E745109579FA}">
      <dgm:prSet/>
      <dgm:spPr/>
      <dgm:t>
        <a:bodyPr/>
        <a:lstStyle/>
        <a:p>
          <a:endParaRPr lang="fr-CH"/>
        </a:p>
      </dgm:t>
    </dgm:pt>
    <dgm:pt modelId="{AC51526A-63B9-476F-BDAD-7AB58D635FA5}" type="sibTrans" cxnId="{C5C94BD4-434A-40F6-A841-E745109579FA}">
      <dgm:prSet/>
      <dgm:spPr/>
      <dgm:t>
        <a:bodyPr/>
        <a:lstStyle/>
        <a:p>
          <a:endParaRPr lang="fr-CH"/>
        </a:p>
      </dgm:t>
    </dgm:pt>
    <dgm:pt modelId="{49BD61F2-99FD-426A-B4E0-6D66C75F9CCC}" type="asst">
      <dgm:prSet phldrT="[Texte]" custT="1"/>
      <dgm:spPr/>
      <dgm:t>
        <a:bodyPr/>
        <a:lstStyle/>
        <a:p>
          <a:r>
            <a:rPr lang="fr-CH" sz="1600" b="1" dirty="0"/>
            <a:t>Rebetez Cynthia</a:t>
          </a:r>
        </a:p>
        <a:p>
          <a:r>
            <a:rPr lang="fr-CH" sz="1200" dirty="0"/>
            <a:t>Administration/comptabilité/RH</a:t>
          </a:r>
        </a:p>
      </dgm:t>
    </dgm:pt>
    <dgm:pt modelId="{9857EF3A-E0AC-4767-9743-99BCA8FF5BEB}" type="parTrans" cxnId="{0B2B4C8E-7E99-4D60-A235-9CADEDACA2E3}">
      <dgm:prSet/>
      <dgm:spPr/>
      <dgm:t>
        <a:bodyPr/>
        <a:lstStyle/>
        <a:p>
          <a:endParaRPr lang="fr-CH"/>
        </a:p>
      </dgm:t>
    </dgm:pt>
    <dgm:pt modelId="{04108176-E7EA-4D7B-8FF7-8C53D142E218}" type="sibTrans" cxnId="{0B2B4C8E-7E99-4D60-A235-9CADEDACA2E3}">
      <dgm:prSet/>
      <dgm:spPr/>
      <dgm:t>
        <a:bodyPr/>
        <a:lstStyle/>
        <a:p>
          <a:endParaRPr lang="fr-CH"/>
        </a:p>
      </dgm:t>
    </dgm:pt>
    <dgm:pt modelId="{D0AA2901-02E1-42D3-83AD-B19BDFCFB732}">
      <dgm:prSet phldrT="[Texte]" custT="1"/>
      <dgm:spPr/>
      <dgm:t>
        <a:bodyPr/>
        <a:lstStyle/>
        <a:p>
          <a:r>
            <a:rPr lang="fr-CH" sz="1600" b="1" dirty="0"/>
            <a:t>Simon Amaury</a:t>
          </a:r>
        </a:p>
        <a:p>
          <a:r>
            <a:rPr lang="fr-CH" sz="1200" dirty="0"/>
            <a:t>Technique Production &amp; Contrôle qualité</a:t>
          </a:r>
        </a:p>
      </dgm:t>
    </dgm:pt>
    <dgm:pt modelId="{0CFD699B-DA3A-44BB-82E0-58C0D60234DE}" type="parTrans" cxnId="{E80A2921-5EA7-4D99-824C-DF19D195889A}">
      <dgm:prSet/>
      <dgm:spPr/>
      <dgm:t>
        <a:bodyPr/>
        <a:lstStyle/>
        <a:p>
          <a:endParaRPr lang="fr-CH"/>
        </a:p>
      </dgm:t>
    </dgm:pt>
    <dgm:pt modelId="{36FFCA05-9642-4E29-BB3D-1B0DAF9E1C43}" type="sibTrans" cxnId="{E80A2921-5EA7-4D99-824C-DF19D195889A}">
      <dgm:prSet/>
      <dgm:spPr/>
      <dgm:t>
        <a:bodyPr/>
        <a:lstStyle/>
        <a:p>
          <a:endParaRPr lang="fr-CH"/>
        </a:p>
      </dgm:t>
    </dgm:pt>
    <dgm:pt modelId="{EBE70F74-9EFC-4BF4-B0C8-654DCF0F714E}">
      <dgm:prSet phldrT="[Texte]" custT="1"/>
      <dgm:spPr/>
      <dgm:t>
        <a:bodyPr/>
        <a:lstStyle/>
        <a:p>
          <a:r>
            <a:rPr lang="fr-CH" sz="1600" b="1" dirty="0"/>
            <a:t>Simon Ariane</a:t>
          </a:r>
        </a:p>
        <a:p>
          <a:r>
            <a:rPr lang="fr-CH" sz="1200" dirty="0"/>
            <a:t>Réception / Expédition / Stock</a:t>
          </a:r>
        </a:p>
      </dgm:t>
    </dgm:pt>
    <dgm:pt modelId="{9918AA21-F6E7-4EA8-AE82-B0DAD46C44B0}" type="parTrans" cxnId="{B9FE23AB-11E9-477F-BFC3-2A889488F7D4}">
      <dgm:prSet/>
      <dgm:spPr/>
      <dgm:t>
        <a:bodyPr/>
        <a:lstStyle/>
        <a:p>
          <a:endParaRPr lang="fr-CH"/>
        </a:p>
      </dgm:t>
    </dgm:pt>
    <dgm:pt modelId="{E4F390E4-F5CA-4249-BC89-F630E5524F0B}" type="sibTrans" cxnId="{B9FE23AB-11E9-477F-BFC3-2A889488F7D4}">
      <dgm:prSet/>
      <dgm:spPr/>
      <dgm:t>
        <a:bodyPr/>
        <a:lstStyle/>
        <a:p>
          <a:endParaRPr lang="fr-CH"/>
        </a:p>
      </dgm:t>
    </dgm:pt>
    <dgm:pt modelId="{9A285A7E-DCCD-49D0-BEF9-96F79AC42FAF}">
      <dgm:prSet phldrT="[Texte]" custT="1"/>
      <dgm:spPr/>
      <dgm:t>
        <a:bodyPr/>
        <a:lstStyle/>
        <a:p>
          <a:r>
            <a:rPr lang="fr-CH" sz="1600" b="1" dirty="0"/>
            <a:t>Rebetez Cynthia</a:t>
          </a:r>
        </a:p>
        <a:p>
          <a:r>
            <a:rPr lang="fr-CH" sz="1200" dirty="0"/>
            <a:t>Réception et suivi des commandes et des délais</a:t>
          </a:r>
        </a:p>
      </dgm:t>
    </dgm:pt>
    <dgm:pt modelId="{56D0F716-CF99-4C90-A7E9-FE5A44ABDC08}" type="parTrans" cxnId="{9489D05A-924A-41CF-B0A5-7A83DFE9F352}">
      <dgm:prSet/>
      <dgm:spPr/>
      <dgm:t>
        <a:bodyPr/>
        <a:lstStyle/>
        <a:p>
          <a:endParaRPr lang="fr-CH"/>
        </a:p>
      </dgm:t>
    </dgm:pt>
    <dgm:pt modelId="{B219E947-869B-4D9A-9226-BA80018A2666}" type="sibTrans" cxnId="{9489D05A-924A-41CF-B0A5-7A83DFE9F352}">
      <dgm:prSet/>
      <dgm:spPr/>
      <dgm:t>
        <a:bodyPr/>
        <a:lstStyle/>
        <a:p>
          <a:endParaRPr lang="fr-CH"/>
        </a:p>
      </dgm:t>
    </dgm:pt>
    <dgm:pt modelId="{E3EA9487-48FE-4E68-839B-CA4F362DB45F}" type="pres">
      <dgm:prSet presAssocID="{62B38CC7-9F47-4F3B-99B9-A2F04989E5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0C64297-A7D8-4382-9362-630CB3941B5A}" type="pres">
      <dgm:prSet presAssocID="{0CC7D145-D942-4DD7-9EC5-00FD31B2D639}" presName="hierRoot1" presStyleCnt="0">
        <dgm:presLayoutVars>
          <dgm:hierBranch val="init"/>
        </dgm:presLayoutVars>
      </dgm:prSet>
      <dgm:spPr/>
    </dgm:pt>
    <dgm:pt modelId="{ABDD36AC-2E04-4ADB-9173-21018026AC87}" type="pres">
      <dgm:prSet presAssocID="{0CC7D145-D942-4DD7-9EC5-00FD31B2D639}" presName="rootComposite1" presStyleCnt="0"/>
      <dgm:spPr/>
    </dgm:pt>
    <dgm:pt modelId="{96E6F02D-3493-4867-8753-54A454186142}" type="pres">
      <dgm:prSet presAssocID="{0CC7D145-D942-4DD7-9EC5-00FD31B2D639}" presName="rootText1" presStyleLbl="node0" presStyleIdx="0" presStyleCnt="1">
        <dgm:presLayoutVars>
          <dgm:chPref val="3"/>
        </dgm:presLayoutVars>
      </dgm:prSet>
      <dgm:spPr/>
    </dgm:pt>
    <dgm:pt modelId="{DB1B6B4D-8F9E-4E0F-9AD6-5453CACE106E}" type="pres">
      <dgm:prSet presAssocID="{0CC7D145-D942-4DD7-9EC5-00FD31B2D639}" presName="rootConnector1" presStyleLbl="node1" presStyleIdx="0" presStyleCnt="0"/>
      <dgm:spPr/>
    </dgm:pt>
    <dgm:pt modelId="{0A52A70F-2C53-475D-BB93-F0B623BCCBA8}" type="pres">
      <dgm:prSet presAssocID="{0CC7D145-D942-4DD7-9EC5-00FD31B2D639}" presName="hierChild2" presStyleCnt="0"/>
      <dgm:spPr/>
    </dgm:pt>
    <dgm:pt modelId="{CAD943D4-F113-4EB9-9A32-794D90C23EFC}" type="pres">
      <dgm:prSet presAssocID="{0CFD699B-DA3A-44BB-82E0-58C0D60234DE}" presName="Name37" presStyleLbl="parChTrans1D2" presStyleIdx="0" presStyleCnt="4"/>
      <dgm:spPr/>
    </dgm:pt>
    <dgm:pt modelId="{7BB98FEE-0290-450E-BB39-4EB8869AFC17}" type="pres">
      <dgm:prSet presAssocID="{D0AA2901-02E1-42D3-83AD-B19BDFCFB732}" presName="hierRoot2" presStyleCnt="0">
        <dgm:presLayoutVars>
          <dgm:hierBranch val="init"/>
        </dgm:presLayoutVars>
      </dgm:prSet>
      <dgm:spPr/>
    </dgm:pt>
    <dgm:pt modelId="{F1D3BB70-E09A-44FC-B3AF-0E8761B5136E}" type="pres">
      <dgm:prSet presAssocID="{D0AA2901-02E1-42D3-83AD-B19BDFCFB732}" presName="rootComposite" presStyleCnt="0"/>
      <dgm:spPr/>
    </dgm:pt>
    <dgm:pt modelId="{0BA04FD4-2AFA-43C2-9299-3E97AAE95749}" type="pres">
      <dgm:prSet presAssocID="{D0AA2901-02E1-42D3-83AD-B19BDFCFB732}" presName="rootText" presStyleLbl="node2" presStyleIdx="0" presStyleCnt="3">
        <dgm:presLayoutVars>
          <dgm:chPref val="3"/>
        </dgm:presLayoutVars>
      </dgm:prSet>
      <dgm:spPr/>
    </dgm:pt>
    <dgm:pt modelId="{28303BA1-E2B9-494B-AAE5-BE4B5AA71388}" type="pres">
      <dgm:prSet presAssocID="{D0AA2901-02E1-42D3-83AD-B19BDFCFB732}" presName="rootConnector" presStyleLbl="node2" presStyleIdx="0" presStyleCnt="3"/>
      <dgm:spPr/>
    </dgm:pt>
    <dgm:pt modelId="{1E315E39-C9C1-4C2E-AA79-5F8F9BF01747}" type="pres">
      <dgm:prSet presAssocID="{D0AA2901-02E1-42D3-83AD-B19BDFCFB732}" presName="hierChild4" presStyleCnt="0"/>
      <dgm:spPr/>
    </dgm:pt>
    <dgm:pt modelId="{FCD0CD40-2404-4859-B1D9-53AD278A36B0}" type="pres">
      <dgm:prSet presAssocID="{D0AA2901-02E1-42D3-83AD-B19BDFCFB732}" presName="hierChild5" presStyleCnt="0"/>
      <dgm:spPr/>
    </dgm:pt>
    <dgm:pt modelId="{2168C232-1F00-4376-8DDA-1B73387D13FF}" type="pres">
      <dgm:prSet presAssocID="{9918AA21-F6E7-4EA8-AE82-B0DAD46C44B0}" presName="Name37" presStyleLbl="parChTrans1D2" presStyleIdx="1" presStyleCnt="4"/>
      <dgm:spPr/>
    </dgm:pt>
    <dgm:pt modelId="{25B7EE0F-FBE7-4A5D-9B9C-1D8E714488A1}" type="pres">
      <dgm:prSet presAssocID="{EBE70F74-9EFC-4BF4-B0C8-654DCF0F714E}" presName="hierRoot2" presStyleCnt="0">
        <dgm:presLayoutVars>
          <dgm:hierBranch val="init"/>
        </dgm:presLayoutVars>
      </dgm:prSet>
      <dgm:spPr/>
    </dgm:pt>
    <dgm:pt modelId="{7325B763-7470-44E2-A22C-1C4A8DB607C8}" type="pres">
      <dgm:prSet presAssocID="{EBE70F74-9EFC-4BF4-B0C8-654DCF0F714E}" presName="rootComposite" presStyleCnt="0"/>
      <dgm:spPr/>
    </dgm:pt>
    <dgm:pt modelId="{C0C165A7-B00D-41FE-9330-F3EEF204148C}" type="pres">
      <dgm:prSet presAssocID="{EBE70F74-9EFC-4BF4-B0C8-654DCF0F714E}" presName="rootText" presStyleLbl="node2" presStyleIdx="1" presStyleCnt="3">
        <dgm:presLayoutVars>
          <dgm:chPref val="3"/>
        </dgm:presLayoutVars>
      </dgm:prSet>
      <dgm:spPr/>
    </dgm:pt>
    <dgm:pt modelId="{E71884FE-8B41-4603-81C2-4A5B01A04F2E}" type="pres">
      <dgm:prSet presAssocID="{EBE70F74-9EFC-4BF4-B0C8-654DCF0F714E}" presName="rootConnector" presStyleLbl="node2" presStyleIdx="1" presStyleCnt="3"/>
      <dgm:spPr/>
    </dgm:pt>
    <dgm:pt modelId="{45186DDA-F3C3-40AF-9427-DD71CBFF72F5}" type="pres">
      <dgm:prSet presAssocID="{EBE70F74-9EFC-4BF4-B0C8-654DCF0F714E}" presName="hierChild4" presStyleCnt="0"/>
      <dgm:spPr/>
    </dgm:pt>
    <dgm:pt modelId="{627269F5-826B-4688-97F2-CBE4DB467763}" type="pres">
      <dgm:prSet presAssocID="{EBE70F74-9EFC-4BF4-B0C8-654DCF0F714E}" presName="hierChild5" presStyleCnt="0"/>
      <dgm:spPr/>
    </dgm:pt>
    <dgm:pt modelId="{3816527E-990E-4C05-AD96-E8C6BA706B37}" type="pres">
      <dgm:prSet presAssocID="{56D0F716-CF99-4C90-A7E9-FE5A44ABDC08}" presName="Name37" presStyleLbl="parChTrans1D2" presStyleIdx="2" presStyleCnt="4"/>
      <dgm:spPr/>
    </dgm:pt>
    <dgm:pt modelId="{7190B279-DEAE-4CE3-822D-0A32A63CC409}" type="pres">
      <dgm:prSet presAssocID="{9A285A7E-DCCD-49D0-BEF9-96F79AC42FAF}" presName="hierRoot2" presStyleCnt="0">
        <dgm:presLayoutVars>
          <dgm:hierBranch val="init"/>
        </dgm:presLayoutVars>
      </dgm:prSet>
      <dgm:spPr/>
    </dgm:pt>
    <dgm:pt modelId="{41E45066-573E-4F22-B6EA-9F51D92F0B2F}" type="pres">
      <dgm:prSet presAssocID="{9A285A7E-DCCD-49D0-BEF9-96F79AC42FAF}" presName="rootComposite" presStyleCnt="0"/>
      <dgm:spPr/>
    </dgm:pt>
    <dgm:pt modelId="{CD4FF928-FB5F-408A-B5CA-DC5992663118}" type="pres">
      <dgm:prSet presAssocID="{9A285A7E-DCCD-49D0-BEF9-96F79AC42FAF}" presName="rootText" presStyleLbl="node2" presStyleIdx="2" presStyleCnt="3">
        <dgm:presLayoutVars>
          <dgm:chPref val="3"/>
        </dgm:presLayoutVars>
      </dgm:prSet>
      <dgm:spPr/>
    </dgm:pt>
    <dgm:pt modelId="{D8F2BC95-76BC-46BC-B769-D7006510A841}" type="pres">
      <dgm:prSet presAssocID="{9A285A7E-DCCD-49D0-BEF9-96F79AC42FAF}" presName="rootConnector" presStyleLbl="node2" presStyleIdx="2" presStyleCnt="3"/>
      <dgm:spPr/>
    </dgm:pt>
    <dgm:pt modelId="{D4F6A916-7E4A-4152-A6B2-07B07345CCD3}" type="pres">
      <dgm:prSet presAssocID="{9A285A7E-DCCD-49D0-BEF9-96F79AC42FAF}" presName="hierChild4" presStyleCnt="0"/>
      <dgm:spPr/>
    </dgm:pt>
    <dgm:pt modelId="{817E284D-4A49-459D-8C14-CF37EEAE4A52}" type="pres">
      <dgm:prSet presAssocID="{9A285A7E-DCCD-49D0-BEF9-96F79AC42FAF}" presName="hierChild5" presStyleCnt="0"/>
      <dgm:spPr/>
    </dgm:pt>
    <dgm:pt modelId="{34AC5845-D5BD-42F3-B0F8-2F87059CD715}" type="pres">
      <dgm:prSet presAssocID="{0CC7D145-D942-4DD7-9EC5-00FD31B2D639}" presName="hierChild3" presStyleCnt="0"/>
      <dgm:spPr/>
    </dgm:pt>
    <dgm:pt modelId="{3D5B3E71-E6D7-49AA-8118-39420557F4D3}" type="pres">
      <dgm:prSet presAssocID="{9857EF3A-E0AC-4767-9743-99BCA8FF5BEB}" presName="Name111" presStyleLbl="parChTrans1D2" presStyleIdx="3" presStyleCnt="4"/>
      <dgm:spPr/>
    </dgm:pt>
    <dgm:pt modelId="{4EA11712-3FCE-41AF-8925-6870D910AD6E}" type="pres">
      <dgm:prSet presAssocID="{49BD61F2-99FD-426A-B4E0-6D66C75F9CCC}" presName="hierRoot3" presStyleCnt="0">
        <dgm:presLayoutVars>
          <dgm:hierBranch val="init"/>
        </dgm:presLayoutVars>
      </dgm:prSet>
      <dgm:spPr/>
    </dgm:pt>
    <dgm:pt modelId="{1FF9CF54-D13C-4097-9E4C-CA4E2E5590BB}" type="pres">
      <dgm:prSet presAssocID="{49BD61F2-99FD-426A-B4E0-6D66C75F9CCC}" presName="rootComposite3" presStyleCnt="0"/>
      <dgm:spPr/>
    </dgm:pt>
    <dgm:pt modelId="{60327CEB-84B8-4101-B778-E6C504B05655}" type="pres">
      <dgm:prSet presAssocID="{49BD61F2-99FD-426A-B4E0-6D66C75F9CCC}" presName="rootText3" presStyleLbl="asst1" presStyleIdx="0" presStyleCnt="1">
        <dgm:presLayoutVars>
          <dgm:chPref val="3"/>
        </dgm:presLayoutVars>
      </dgm:prSet>
      <dgm:spPr/>
    </dgm:pt>
    <dgm:pt modelId="{188FA75F-3378-40CC-8049-90E6082419F8}" type="pres">
      <dgm:prSet presAssocID="{49BD61F2-99FD-426A-B4E0-6D66C75F9CCC}" presName="rootConnector3" presStyleLbl="asst1" presStyleIdx="0" presStyleCnt="1"/>
      <dgm:spPr/>
    </dgm:pt>
    <dgm:pt modelId="{0739C288-8CD8-4306-B0E2-7760B78954B8}" type="pres">
      <dgm:prSet presAssocID="{49BD61F2-99FD-426A-B4E0-6D66C75F9CCC}" presName="hierChild6" presStyleCnt="0"/>
      <dgm:spPr/>
    </dgm:pt>
    <dgm:pt modelId="{34913924-347A-46A8-9A09-AEE87D9CB736}" type="pres">
      <dgm:prSet presAssocID="{49BD61F2-99FD-426A-B4E0-6D66C75F9CCC}" presName="hierChild7" presStyleCnt="0"/>
      <dgm:spPr/>
    </dgm:pt>
  </dgm:ptLst>
  <dgm:cxnLst>
    <dgm:cxn modelId="{F989C808-C053-403D-9AC0-E0B05E4997AB}" type="presOf" srcId="{9A285A7E-DCCD-49D0-BEF9-96F79AC42FAF}" destId="{CD4FF928-FB5F-408A-B5CA-DC5992663118}" srcOrd="0" destOrd="0" presId="urn:microsoft.com/office/officeart/2005/8/layout/orgChart1"/>
    <dgm:cxn modelId="{710C330B-356E-4D57-A498-3C6BA9318E31}" type="presOf" srcId="{9A285A7E-DCCD-49D0-BEF9-96F79AC42FAF}" destId="{D8F2BC95-76BC-46BC-B769-D7006510A841}" srcOrd="1" destOrd="0" presId="urn:microsoft.com/office/officeart/2005/8/layout/orgChart1"/>
    <dgm:cxn modelId="{E80A2921-5EA7-4D99-824C-DF19D195889A}" srcId="{0CC7D145-D942-4DD7-9EC5-00FD31B2D639}" destId="{D0AA2901-02E1-42D3-83AD-B19BDFCFB732}" srcOrd="1" destOrd="0" parTransId="{0CFD699B-DA3A-44BB-82E0-58C0D60234DE}" sibTransId="{36FFCA05-9642-4E29-BB3D-1B0DAF9E1C43}"/>
    <dgm:cxn modelId="{53FCA15F-D3D4-4434-8E06-00690972AF7E}" type="presOf" srcId="{62B38CC7-9F47-4F3B-99B9-A2F04989E5A7}" destId="{E3EA9487-48FE-4E68-839B-CA4F362DB45F}" srcOrd="0" destOrd="0" presId="urn:microsoft.com/office/officeart/2005/8/layout/orgChart1"/>
    <dgm:cxn modelId="{2379F26B-F7DF-4BBD-8808-EB130E0C543C}" type="presOf" srcId="{9918AA21-F6E7-4EA8-AE82-B0DAD46C44B0}" destId="{2168C232-1F00-4376-8DDA-1B73387D13FF}" srcOrd="0" destOrd="0" presId="urn:microsoft.com/office/officeart/2005/8/layout/orgChart1"/>
    <dgm:cxn modelId="{A2668850-54E9-405D-ABEB-41E816BE6D46}" type="presOf" srcId="{D0AA2901-02E1-42D3-83AD-B19BDFCFB732}" destId="{28303BA1-E2B9-494B-AAE5-BE4B5AA71388}" srcOrd="1" destOrd="0" presId="urn:microsoft.com/office/officeart/2005/8/layout/orgChart1"/>
    <dgm:cxn modelId="{E739B954-DE59-46F1-A9DD-9DEDF9BFA100}" type="presOf" srcId="{0CC7D145-D942-4DD7-9EC5-00FD31B2D639}" destId="{96E6F02D-3493-4867-8753-54A454186142}" srcOrd="0" destOrd="0" presId="urn:microsoft.com/office/officeart/2005/8/layout/orgChart1"/>
    <dgm:cxn modelId="{9489D05A-924A-41CF-B0A5-7A83DFE9F352}" srcId="{0CC7D145-D942-4DD7-9EC5-00FD31B2D639}" destId="{9A285A7E-DCCD-49D0-BEF9-96F79AC42FAF}" srcOrd="3" destOrd="0" parTransId="{56D0F716-CF99-4C90-A7E9-FE5A44ABDC08}" sibTransId="{B219E947-869B-4D9A-9226-BA80018A2666}"/>
    <dgm:cxn modelId="{0B2B4C8E-7E99-4D60-A235-9CADEDACA2E3}" srcId="{0CC7D145-D942-4DD7-9EC5-00FD31B2D639}" destId="{49BD61F2-99FD-426A-B4E0-6D66C75F9CCC}" srcOrd="0" destOrd="0" parTransId="{9857EF3A-E0AC-4767-9743-99BCA8FF5BEB}" sibTransId="{04108176-E7EA-4D7B-8FF7-8C53D142E218}"/>
    <dgm:cxn modelId="{0A49A2A8-9550-46F9-9689-7F30CA15FD22}" type="presOf" srcId="{49BD61F2-99FD-426A-B4E0-6D66C75F9CCC}" destId="{188FA75F-3378-40CC-8049-90E6082419F8}" srcOrd="1" destOrd="0" presId="urn:microsoft.com/office/officeart/2005/8/layout/orgChart1"/>
    <dgm:cxn modelId="{B9FE23AB-11E9-477F-BFC3-2A889488F7D4}" srcId="{0CC7D145-D942-4DD7-9EC5-00FD31B2D639}" destId="{EBE70F74-9EFC-4BF4-B0C8-654DCF0F714E}" srcOrd="2" destOrd="0" parTransId="{9918AA21-F6E7-4EA8-AE82-B0DAD46C44B0}" sibTransId="{E4F390E4-F5CA-4249-BC89-F630E5524F0B}"/>
    <dgm:cxn modelId="{30C9ADC8-C139-4966-A934-FE30A9BF4DD5}" type="presOf" srcId="{56D0F716-CF99-4C90-A7E9-FE5A44ABDC08}" destId="{3816527E-990E-4C05-AD96-E8C6BA706B37}" srcOrd="0" destOrd="0" presId="urn:microsoft.com/office/officeart/2005/8/layout/orgChart1"/>
    <dgm:cxn modelId="{C5C94BD4-434A-40F6-A841-E745109579FA}" srcId="{62B38CC7-9F47-4F3B-99B9-A2F04989E5A7}" destId="{0CC7D145-D942-4DD7-9EC5-00FD31B2D639}" srcOrd="0" destOrd="0" parTransId="{2587880B-8398-418D-A349-826A17379BDA}" sibTransId="{AC51526A-63B9-476F-BDAD-7AB58D635FA5}"/>
    <dgm:cxn modelId="{654FA9E0-A54D-4C9A-9ED7-39E66CA347F3}" type="presOf" srcId="{EBE70F74-9EFC-4BF4-B0C8-654DCF0F714E}" destId="{C0C165A7-B00D-41FE-9330-F3EEF204148C}" srcOrd="0" destOrd="0" presId="urn:microsoft.com/office/officeart/2005/8/layout/orgChart1"/>
    <dgm:cxn modelId="{9A4C63E3-0941-4BC9-BEE4-DC694FD69677}" type="presOf" srcId="{9857EF3A-E0AC-4767-9743-99BCA8FF5BEB}" destId="{3D5B3E71-E6D7-49AA-8118-39420557F4D3}" srcOrd="0" destOrd="0" presId="urn:microsoft.com/office/officeart/2005/8/layout/orgChart1"/>
    <dgm:cxn modelId="{7EFACFE7-AEB5-48F1-A1EB-2C3824AE3ABA}" type="presOf" srcId="{49BD61F2-99FD-426A-B4E0-6D66C75F9CCC}" destId="{60327CEB-84B8-4101-B778-E6C504B05655}" srcOrd="0" destOrd="0" presId="urn:microsoft.com/office/officeart/2005/8/layout/orgChart1"/>
    <dgm:cxn modelId="{1FA611E9-2D90-4277-917E-81A0DAFABA1D}" type="presOf" srcId="{0CC7D145-D942-4DD7-9EC5-00FD31B2D639}" destId="{DB1B6B4D-8F9E-4E0F-9AD6-5453CACE106E}" srcOrd="1" destOrd="0" presId="urn:microsoft.com/office/officeart/2005/8/layout/orgChart1"/>
    <dgm:cxn modelId="{86AC9AF1-C295-4333-B3BF-7B347F98A411}" type="presOf" srcId="{D0AA2901-02E1-42D3-83AD-B19BDFCFB732}" destId="{0BA04FD4-2AFA-43C2-9299-3E97AAE95749}" srcOrd="0" destOrd="0" presId="urn:microsoft.com/office/officeart/2005/8/layout/orgChart1"/>
    <dgm:cxn modelId="{B6B5A8F6-6D85-4721-90B3-7C535C3ACED3}" type="presOf" srcId="{0CFD699B-DA3A-44BB-82E0-58C0D60234DE}" destId="{CAD943D4-F113-4EB9-9A32-794D90C23EFC}" srcOrd="0" destOrd="0" presId="urn:microsoft.com/office/officeart/2005/8/layout/orgChart1"/>
    <dgm:cxn modelId="{87C9CCFE-8D88-42B3-8E0F-B2E1456EC82D}" type="presOf" srcId="{EBE70F74-9EFC-4BF4-B0C8-654DCF0F714E}" destId="{E71884FE-8B41-4603-81C2-4A5B01A04F2E}" srcOrd="1" destOrd="0" presId="urn:microsoft.com/office/officeart/2005/8/layout/orgChart1"/>
    <dgm:cxn modelId="{5B6DF48A-EB0F-4D0B-99A1-282D4A746E0A}" type="presParOf" srcId="{E3EA9487-48FE-4E68-839B-CA4F362DB45F}" destId="{60C64297-A7D8-4382-9362-630CB3941B5A}" srcOrd="0" destOrd="0" presId="urn:microsoft.com/office/officeart/2005/8/layout/orgChart1"/>
    <dgm:cxn modelId="{68A0A83D-E3B5-44F1-958F-A35455EB9C59}" type="presParOf" srcId="{60C64297-A7D8-4382-9362-630CB3941B5A}" destId="{ABDD36AC-2E04-4ADB-9173-21018026AC87}" srcOrd="0" destOrd="0" presId="urn:microsoft.com/office/officeart/2005/8/layout/orgChart1"/>
    <dgm:cxn modelId="{52F99EB1-EFDE-4A14-B1CB-DA9A4DC8B0C6}" type="presParOf" srcId="{ABDD36AC-2E04-4ADB-9173-21018026AC87}" destId="{96E6F02D-3493-4867-8753-54A454186142}" srcOrd="0" destOrd="0" presId="urn:microsoft.com/office/officeart/2005/8/layout/orgChart1"/>
    <dgm:cxn modelId="{0E6BB49D-4BFA-4D8D-A42B-052040E6E511}" type="presParOf" srcId="{ABDD36AC-2E04-4ADB-9173-21018026AC87}" destId="{DB1B6B4D-8F9E-4E0F-9AD6-5453CACE106E}" srcOrd="1" destOrd="0" presId="urn:microsoft.com/office/officeart/2005/8/layout/orgChart1"/>
    <dgm:cxn modelId="{D11D2394-156F-437C-96EE-134FF3D8FA36}" type="presParOf" srcId="{60C64297-A7D8-4382-9362-630CB3941B5A}" destId="{0A52A70F-2C53-475D-BB93-F0B623BCCBA8}" srcOrd="1" destOrd="0" presId="urn:microsoft.com/office/officeart/2005/8/layout/orgChart1"/>
    <dgm:cxn modelId="{82976E76-B746-4B79-8E21-5EEF0F1EE82A}" type="presParOf" srcId="{0A52A70F-2C53-475D-BB93-F0B623BCCBA8}" destId="{CAD943D4-F113-4EB9-9A32-794D90C23EFC}" srcOrd="0" destOrd="0" presId="urn:microsoft.com/office/officeart/2005/8/layout/orgChart1"/>
    <dgm:cxn modelId="{53A31CF1-702A-418F-9C3D-5AB4EA5E05D6}" type="presParOf" srcId="{0A52A70F-2C53-475D-BB93-F0B623BCCBA8}" destId="{7BB98FEE-0290-450E-BB39-4EB8869AFC17}" srcOrd="1" destOrd="0" presId="urn:microsoft.com/office/officeart/2005/8/layout/orgChart1"/>
    <dgm:cxn modelId="{55CF161F-4063-44C1-AD5F-4D89D87E9301}" type="presParOf" srcId="{7BB98FEE-0290-450E-BB39-4EB8869AFC17}" destId="{F1D3BB70-E09A-44FC-B3AF-0E8761B5136E}" srcOrd="0" destOrd="0" presId="urn:microsoft.com/office/officeart/2005/8/layout/orgChart1"/>
    <dgm:cxn modelId="{160B4900-119E-4C48-B752-DB7CBC04D389}" type="presParOf" srcId="{F1D3BB70-E09A-44FC-B3AF-0E8761B5136E}" destId="{0BA04FD4-2AFA-43C2-9299-3E97AAE95749}" srcOrd="0" destOrd="0" presId="urn:microsoft.com/office/officeart/2005/8/layout/orgChart1"/>
    <dgm:cxn modelId="{17D4AC9C-92B2-467A-BA96-18FA692D3B38}" type="presParOf" srcId="{F1D3BB70-E09A-44FC-B3AF-0E8761B5136E}" destId="{28303BA1-E2B9-494B-AAE5-BE4B5AA71388}" srcOrd="1" destOrd="0" presId="urn:microsoft.com/office/officeart/2005/8/layout/orgChart1"/>
    <dgm:cxn modelId="{93D3D690-AB97-4983-9F03-2A1CFD6A0ECB}" type="presParOf" srcId="{7BB98FEE-0290-450E-BB39-4EB8869AFC17}" destId="{1E315E39-C9C1-4C2E-AA79-5F8F9BF01747}" srcOrd="1" destOrd="0" presId="urn:microsoft.com/office/officeart/2005/8/layout/orgChart1"/>
    <dgm:cxn modelId="{653DA305-25DE-4C0A-AA33-2EB3245C3670}" type="presParOf" srcId="{7BB98FEE-0290-450E-BB39-4EB8869AFC17}" destId="{FCD0CD40-2404-4859-B1D9-53AD278A36B0}" srcOrd="2" destOrd="0" presId="urn:microsoft.com/office/officeart/2005/8/layout/orgChart1"/>
    <dgm:cxn modelId="{07A68108-8CF7-4EBE-9A5B-3D090699E442}" type="presParOf" srcId="{0A52A70F-2C53-475D-BB93-F0B623BCCBA8}" destId="{2168C232-1F00-4376-8DDA-1B73387D13FF}" srcOrd="2" destOrd="0" presId="urn:microsoft.com/office/officeart/2005/8/layout/orgChart1"/>
    <dgm:cxn modelId="{D0D4E331-8ECD-45B5-93DC-063E1DD87561}" type="presParOf" srcId="{0A52A70F-2C53-475D-BB93-F0B623BCCBA8}" destId="{25B7EE0F-FBE7-4A5D-9B9C-1D8E714488A1}" srcOrd="3" destOrd="0" presId="urn:microsoft.com/office/officeart/2005/8/layout/orgChart1"/>
    <dgm:cxn modelId="{DD9ABCF6-6AF8-4C57-A38E-EF518E4EAD96}" type="presParOf" srcId="{25B7EE0F-FBE7-4A5D-9B9C-1D8E714488A1}" destId="{7325B763-7470-44E2-A22C-1C4A8DB607C8}" srcOrd="0" destOrd="0" presId="urn:microsoft.com/office/officeart/2005/8/layout/orgChart1"/>
    <dgm:cxn modelId="{51580FBE-D5A2-411E-9356-660BE7C76BC5}" type="presParOf" srcId="{7325B763-7470-44E2-A22C-1C4A8DB607C8}" destId="{C0C165A7-B00D-41FE-9330-F3EEF204148C}" srcOrd="0" destOrd="0" presId="urn:microsoft.com/office/officeart/2005/8/layout/orgChart1"/>
    <dgm:cxn modelId="{4A8AA82E-BE4C-4393-A573-87A8D69EABDD}" type="presParOf" srcId="{7325B763-7470-44E2-A22C-1C4A8DB607C8}" destId="{E71884FE-8B41-4603-81C2-4A5B01A04F2E}" srcOrd="1" destOrd="0" presId="urn:microsoft.com/office/officeart/2005/8/layout/orgChart1"/>
    <dgm:cxn modelId="{27C0B35C-947C-46E1-BFB2-E2B124DE5C39}" type="presParOf" srcId="{25B7EE0F-FBE7-4A5D-9B9C-1D8E714488A1}" destId="{45186DDA-F3C3-40AF-9427-DD71CBFF72F5}" srcOrd="1" destOrd="0" presId="urn:microsoft.com/office/officeart/2005/8/layout/orgChart1"/>
    <dgm:cxn modelId="{0F906F1C-8779-4168-94FF-2091190F118F}" type="presParOf" srcId="{25B7EE0F-FBE7-4A5D-9B9C-1D8E714488A1}" destId="{627269F5-826B-4688-97F2-CBE4DB467763}" srcOrd="2" destOrd="0" presId="urn:microsoft.com/office/officeart/2005/8/layout/orgChart1"/>
    <dgm:cxn modelId="{C96DC293-4C55-475B-9253-C32AD5C0C0EE}" type="presParOf" srcId="{0A52A70F-2C53-475D-BB93-F0B623BCCBA8}" destId="{3816527E-990E-4C05-AD96-E8C6BA706B37}" srcOrd="4" destOrd="0" presId="urn:microsoft.com/office/officeart/2005/8/layout/orgChart1"/>
    <dgm:cxn modelId="{B3DBB717-2761-474A-AD1C-64884AD66AC0}" type="presParOf" srcId="{0A52A70F-2C53-475D-BB93-F0B623BCCBA8}" destId="{7190B279-DEAE-4CE3-822D-0A32A63CC409}" srcOrd="5" destOrd="0" presId="urn:microsoft.com/office/officeart/2005/8/layout/orgChart1"/>
    <dgm:cxn modelId="{B6FC2ACF-3C87-4C9A-B75B-22831F1AFF0B}" type="presParOf" srcId="{7190B279-DEAE-4CE3-822D-0A32A63CC409}" destId="{41E45066-573E-4F22-B6EA-9F51D92F0B2F}" srcOrd="0" destOrd="0" presId="urn:microsoft.com/office/officeart/2005/8/layout/orgChart1"/>
    <dgm:cxn modelId="{CDBA2C6A-48B3-4E83-A5B4-E17D1F2BB251}" type="presParOf" srcId="{41E45066-573E-4F22-B6EA-9F51D92F0B2F}" destId="{CD4FF928-FB5F-408A-B5CA-DC5992663118}" srcOrd="0" destOrd="0" presId="urn:microsoft.com/office/officeart/2005/8/layout/orgChart1"/>
    <dgm:cxn modelId="{DF7271D1-44E4-432A-BB1A-862530E8BFAF}" type="presParOf" srcId="{41E45066-573E-4F22-B6EA-9F51D92F0B2F}" destId="{D8F2BC95-76BC-46BC-B769-D7006510A841}" srcOrd="1" destOrd="0" presId="urn:microsoft.com/office/officeart/2005/8/layout/orgChart1"/>
    <dgm:cxn modelId="{5EDA1235-D1E1-4858-85BE-2A34FD2464BC}" type="presParOf" srcId="{7190B279-DEAE-4CE3-822D-0A32A63CC409}" destId="{D4F6A916-7E4A-4152-A6B2-07B07345CCD3}" srcOrd="1" destOrd="0" presId="urn:microsoft.com/office/officeart/2005/8/layout/orgChart1"/>
    <dgm:cxn modelId="{AA633CED-7C89-4ABC-9027-49EBB83B8B74}" type="presParOf" srcId="{7190B279-DEAE-4CE3-822D-0A32A63CC409}" destId="{817E284D-4A49-459D-8C14-CF37EEAE4A52}" srcOrd="2" destOrd="0" presId="urn:microsoft.com/office/officeart/2005/8/layout/orgChart1"/>
    <dgm:cxn modelId="{26AE2F99-4B87-4632-ABF8-613792CA200E}" type="presParOf" srcId="{60C64297-A7D8-4382-9362-630CB3941B5A}" destId="{34AC5845-D5BD-42F3-B0F8-2F87059CD715}" srcOrd="2" destOrd="0" presId="urn:microsoft.com/office/officeart/2005/8/layout/orgChart1"/>
    <dgm:cxn modelId="{D8FB1F80-F2FE-44A7-A99A-8F600986499B}" type="presParOf" srcId="{34AC5845-D5BD-42F3-B0F8-2F87059CD715}" destId="{3D5B3E71-E6D7-49AA-8118-39420557F4D3}" srcOrd="0" destOrd="0" presId="urn:microsoft.com/office/officeart/2005/8/layout/orgChart1"/>
    <dgm:cxn modelId="{B7C99747-60C8-4751-B317-13F02565E28C}" type="presParOf" srcId="{34AC5845-D5BD-42F3-B0F8-2F87059CD715}" destId="{4EA11712-3FCE-41AF-8925-6870D910AD6E}" srcOrd="1" destOrd="0" presId="urn:microsoft.com/office/officeart/2005/8/layout/orgChart1"/>
    <dgm:cxn modelId="{342CF15E-BC4D-4824-9ED6-5120FE0331C8}" type="presParOf" srcId="{4EA11712-3FCE-41AF-8925-6870D910AD6E}" destId="{1FF9CF54-D13C-4097-9E4C-CA4E2E5590BB}" srcOrd="0" destOrd="0" presId="urn:microsoft.com/office/officeart/2005/8/layout/orgChart1"/>
    <dgm:cxn modelId="{E1FB2AA8-3DAA-40DC-BDCE-AC20CBA87A81}" type="presParOf" srcId="{1FF9CF54-D13C-4097-9E4C-CA4E2E5590BB}" destId="{60327CEB-84B8-4101-B778-E6C504B05655}" srcOrd="0" destOrd="0" presId="urn:microsoft.com/office/officeart/2005/8/layout/orgChart1"/>
    <dgm:cxn modelId="{68B229FE-CFAE-4EB4-B4A1-57BCA9180132}" type="presParOf" srcId="{1FF9CF54-D13C-4097-9E4C-CA4E2E5590BB}" destId="{188FA75F-3378-40CC-8049-90E6082419F8}" srcOrd="1" destOrd="0" presId="urn:microsoft.com/office/officeart/2005/8/layout/orgChart1"/>
    <dgm:cxn modelId="{D50D64B8-59F7-4652-86EB-9FE19257AFE0}" type="presParOf" srcId="{4EA11712-3FCE-41AF-8925-6870D910AD6E}" destId="{0739C288-8CD8-4306-B0E2-7760B78954B8}" srcOrd="1" destOrd="0" presId="urn:microsoft.com/office/officeart/2005/8/layout/orgChart1"/>
    <dgm:cxn modelId="{3149F1B3-46F7-4A98-B07C-453CFF5689D9}" type="presParOf" srcId="{4EA11712-3FCE-41AF-8925-6870D910AD6E}" destId="{34913924-347A-46A8-9A09-AEE87D9CB736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5B3E71-E6D7-49AA-8118-39420557F4D3}">
      <dsp:nvSpPr>
        <dsp:cNvPr id="0" name=""/>
        <dsp:cNvSpPr/>
      </dsp:nvSpPr>
      <dsp:spPr>
        <a:xfrm>
          <a:off x="5250199" y="1396409"/>
          <a:ext cx="292707" cy="1282338"/>
        </a:xfrm>
        <a:custGeom>
          <a:avLst/>
          <a:gdLst/>
          <a:ahLst/>
          <a:cxnLst/>
          <a:rect l="0" t="0" r="0" b="0"/>
          <a:pathLst>
            <a:path>
              <a:moveTo>
                <a:pt x="292707" y="0"/>
              </a:moveTo>
              <a:lnTo>
                <a:pt x="292707" y="1282338"/>
              </a:lnTo>
              <a:lnTo>
                <a:pt x="0" y="1282338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16527E-990E-4C05-AD96-E8C6BA706B37}">
      <dsp:nvSpPr>
        <dsp:cNvPr id="0" name=""/>
        <dsp:cNvSpPr/>
      </dsp:nvSpPr>
      <dsp:spPr>
        <a:xfrm>
          <a:off x="5542907" y="1396409"/>
          <a:ext cx="3373108" cy="25646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1969"/>
              </a:lnTo>
              <a:lnTo>
                <a:pt x="3373108" y="2271969"/>
              </a:lnTo>
              <a:lnTo>
                <a:pt x="3373108" y="2564677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68C232-1F00-4376-8DDA-1B73387D13FF}">
      <dsp:nvSpPr>
        <dsp:cNvPr id="0" name=""/>
        <dsp:cNvSpPr/>
      </dsp:nvSpPr>
      <dsp:spPr>
        <a:xfrm>
          <a:off x="5497187" y="1396409"/>
          <a:ext cx="91440" cy="25646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64677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D943D4-F113-4EB9-9A32-794D90C23EFC}">
      <dsp:nvSpPr>
        <dsp:cNvPr id="0" name=""/>
        <dsp:cNvSpPr/>
      </dsp:nvSpPr>
      <dsp:spPr>
        <a:xfrm>
          <a:off x="2169799" y="1396409"/>
          <a:ext cx="3373108" cy="2564677"/>
        </a:xfrm>
        <a:custGeom>
          <a:avLst/>
          <a:gdLst/>
          <a:ahLst/>
          <a:cxnLst/>
          <a:rect l="0" t="0" r="0" b="0"/>
          <a:pathLst>
            <a:path>
              <a:moveTo>
                <a:pt x="3373108" y="0"/>
              </a:moveTo>
              <a:lnTo>
                <a:pt x="3373108" y="2271969"/>
              </a:lnTo>
              <a:lnTo>
                <a:pt x="0" y="2271969"/>
              </a:lnTo>
              <a:lnTo>
                <a:pt x="0" y="2564677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E6F02D-3493-4867-8753-54A454186142}">
      <dsp:nvSpPr>
        <dsp:cNvPr id="0" name=""/>
        <dsp:cNvSpPr/>
      </dsp:nvSpPr>
      <dsp:spPr>
        <a:xfrm>
          <a:off x="4149061" y="2563"/>
          <a:ext cx="2787692" cy="13938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600" b="1" kern="1200" dirty="0"/>
            <a:t>Gerber Olivier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200" kern="1200" dirty="0"/>
            <a:t>CEO</a:t>
          </a:r>
        </a:p>
      </dsp:txBody>
      <dsp:txXfrm>
        <a:off x="4149061" y="2563"/>
        <a:ext cx="2787692" cy="1393846"/>
      </dsp:txXfrm>
    </dsp:sp>
    <dsp:sp modelId="{0BA04FD4-2AFA-43C2-9299-3E97AAE95749}">
      <dsp:nvSpPr>
        <dsp:cNvPr id="0" name=""/>
        <dsp:cNvSpPr/>
      </dsp:nvSpPr>
      <dsp:spPr>
        <a:xfrm>
          <a:off x="775952" y="3961087"/>
          <a:ext cx="2787692" cy="13938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600" b="1" kern="1200" dirty="0"/>
            <a:t>Simon Amaury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200" kern="1200" dirty="0"/>
            <a:t>Technique Production &amp; Contrôle qualité</a:t>
          </a:r>
        </a:p>
      </dsp:txBody>
      <dsp:txXfrm>
        <a:off x="775952" y="3961087"/>
        <a:ext cx="2787692" cy="1393846"/>
      </dsp:txXfrm>
    </dsp:sp>
    <dsp:sp modelId="{C0C165A7-B00D-41FE-9330-F3EEF204148C}">
      <dsp:nvSpPr>
        <dsp:cNvPr id="0" name=""/>
        <dsp:cNvSpPr/>
      </dsp:nvSpPr>
      <dsp:spPr>
        <a:xfrm>
          <a:off x="4149061" y="3961087"/>
          <a:ext cx="2787692" cy="13938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600" b="1" kern="1200" dirty="0"/>
            <a:t>Simon Ariane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200" kern="1200" dirty="0"/>
            <a:t>Réception / Expédition / Stock</a:t>
          </a:r>
        </a:p>
      </dsp:txBody>
      <dsp:txXfrm>
        <a:off x="4149061" y="3961087"/>
        <a:ext cx="2787692" cy="1393846"/>
      </dsp:txXfrm>
    </dsp:sp>
    <dsp:sp modelId="{CD4FF928-FB5F-408A-B5CA-DC5992663118}">
      <dsp:nvSpPr>
        <dsp:cNvPr id="0" name=""/>
        <dsp:cNvSpPr/>
      </dsp:nvSpPr>
      <dsp:spPr>
        <a:xfrm>
          <a:off x="7522169" y="3961087"/>
          <a:ext cx="2787692" cy="13938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600" b="1" kern="1200" dirty="0"/>
            <a:t>Rebetez Cynthia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200" kern="1200" dirty="0"/>
            <a:t>Réception et suivi des commandes et des délais</a:t>
          </a:r>
        </a:p>
      </dsp:txBody>
      <dsp:txXfrm>
        <a:off x="7522169" y="3961087"/>
        <a:ext cx="2787692" cy="1393846"/>
      </dsp:txXfrm>
    </dsp:sp>
    <dsp:sp modelId="{60327CEB-84B8-4101-B778-E6C504B05655}">
      <dsp:nvSpPr>
        <dsp:cNvPr id="0" name=""/>
        <dsp:cNvSpPr/>
      </dsp:nvSpPr>
      <dsp:spPr>
        <a:xfrm>
          <a:off x="2462507" y="1981825"/>
          <a:ext cx="2787692" cy="13938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600" b="1" kern="1200" dirty="0"/>
            <a:t>Rebetez Cynthia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200" kern="1200" dirty="0"/>
            <a:t>Administration/comptabilité/RH</a:t>
          </a:r>
        </a:p>
      </dsp:txBody>
      <dsp:txXfrm>
        <a:off x="2462507" y="1981825"/>
        <a:ext cx="2787692" cy="1393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F9689-F564-4A0E-A4FF-BA54A0497771}" type="datetimeFigureOut">
              <a:rPr lang="fr-CH" smtClean="0"/>
              <a:t>12.03.2024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AE668C2-2DB2-478B-AA8D-90684E6A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83919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F9689-F564-4A0E-A4FF-BA54A0497771}" type="datetimeFigureOut">
              <a:rPr lang="fr-CH" smtClean="0"/>
              <a:t>12.03.2024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E668C2-2DB2-478B-AA8D-90684E6A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3234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F9689-F564-4A0E-A4FF-BA54A0497771}" type="datetimeFigureOut">
              <a:rPr lang="fr-CH" smtClean="0"/>
              <a:t>12.03.2024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E668C2-2DB2-478B-AA8D-90684E6A249C}" type="slidenum">
              <a:rPr lang="fr-CH" smtClean="0"/>
              <a:t>‹N°›</a:t>
            </a:fld>
            <a:endParaRPr lang="fr-CH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5213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F9689-F564-4A0E-A4FF-BA54A0497771}" type="datetimeFigureOut">
              <a:rPr lang="fr-CH" smtClean="0"/>
              <a:t>12.03.2024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E668C2-2DB2-478B-AA8D-90684E6A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38272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F9689-F564-4A0E-A4FF-BA54A0497771}" type="datetimeFigureOut">
              <a:rPr lang="fr-CH" smtClean="0"/>
              <a:t>12.03.2024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E668C2-2DB2-478B-AA8D-90684E6A249C}" type="slidenum">
              <a:rPr lang="fr-CH" smtClean="0"/>
              <a:t>‹N°›</a:t>
            </a:fld>
            <a:endParaRPr lang="fr-CH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925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F9689-F564-4A0E-A4FF-BA54A0497771}" type="datetimeFigureOut">
              <a:rPr lang="fr-CH" smtClean="0"/>
              <a:t>12.03.2024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E668C2-2DB2-478B-AA8D-90684E6A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083463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F9689-F564-4A0E-A4FF-BA54A0497771}" type="datetimeFigureOut">
              <a:rPr lang="fr-CH" smtClean="0"/>
              <a:t>12.03.2024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68C2-2DB2-478B-AA8D-90684E6A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27037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F9689-F564-4A0E-A4FF-BA54A0497771}" type="datetimeFigureOut">
              <a:rPr lang="fr-CH" smtClean="0"/>
              <a:t>12.03.2024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68C2-2DB2-478B-AA8D-90684E6A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3502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F9689-F564-4A0E-A4FF-BA54A0497771}" type="datetimeFigureOut">
              <a:rPr lang="fr-CH" smtClean="0"/>
              <a:t>12.03.2024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68C2-2DB2-478B-AA8D-90684E6A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36745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F9689-F564-4A0E-A4FF-BA54A0497771}" type="datetimeFigureOut">
              <a:rPr lang="fr-CH" smtClean="0"/>
              <a:t>12.03.2024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E668C2-2DB2-478B-AA8D-90684E6A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29230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F9689-F564-4A0E-A4FF-BA54A0497771}" type="datetimeFigureOut">
              <a:rPr lang="fr-CH" smtClean="0"/>
              <a:t>12.03.2024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E668C2-2DB2-478B-AA8D-90684E6A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2491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F9689-F564-4A0E-A4FF-BA54A0497771}" type="datetimeFigureOut">
              <a:rPr lang="fr-CH" smtClean="0"/>
              <a:t>12.03.2024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E668C2-2DB2-478B-AA8D-90684E6A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6839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F9689-F564-4A0E-A4FF-BA54A0497771}" type="datetimeFigureOut">
              <a:rPr lang="fr-CH" smtClean="0"/>
              <a:t>12.03.2024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68C2-2DB2-478B-AA8D-90684E6A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57728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F9689-F564-4A0E-A4FF-BA54A0497771}" type="datetimeFigureOut">
              <a:rPr lang="fr-CH" smtClean="0"/>
              <a:t>12.03.2024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68C2-2DB2-478B-AA8D-90684E6A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3178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F9689-F564-4A0E-A4FF-BA54A0497771}" type="datetimeFigureOut">
              <a:rPr lang="fr-CH" smtClean="0"/>
              <a:t>12.03.2024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68C2-2DB2-478B-AA8D-90684E6A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16440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F9689-F564-4A0E-A4FF-BA54A0497771}" type="datetimeFigureOut">
              <a:rPr lang="fr-CH" smtClean="0"/>
              <a:t>12.03.2024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E668C2-2DB2-478B-AA8D-90684E6A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65764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F9689-F564-4A0E-A4FF-BA54A0497771}" type="datetimeFigureOut">
              <a:rPr lang="fr-CH" smtClean="0"/>
              <a:t>12.03.2024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E668C2-2DB2-478B-AA8D-90684E6A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7397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vogatec.ch" TargetMode="Externa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9E854DA2-FFE1-A99D-51C7-05A68A013B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8357264"/>
              </p:ext>
            </p:extLst>
          </p:nvPr>
        </p:nvGraphicFramePr>
        <p:xfrm>
          <a:off x="1242450" y="750251"/>
          <a:ext cx="11085815" cy="5357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 4">
            <a:extLst>
              <a:ext uri="{FF2B5EF4-FFF2-40B4-BE49-F238E27FC236}">
                <a16:creationId xmlns:a16="http://schemas.microsoft.com/office/drawing/2014/main" id="{6E944FDA-B6B5-CE0E-537E-03F34C9CFD3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27" y="780836"/>
            <a:ext cx="2537460" cy="1487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0379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AB2046-C889-FEDE-6763-3C99680C6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378767"/>
            <a:ext cx="8832802" cy="332744"/>
          </a:xfrm>
        </p:spPr>
        <p:txBody>
          <a:bodyPr>
            <a:normAutofit fontScale="90000"/>
          </a:bodyPr>
          <a:lstStyle/>
          <a:p>
            <a:r>
              <a:rPr lang="fr-CH" sz="1100" dirty="0"/>
              <a:t>Pour quelconque problème, nous vous prions de vous adresser à M. Olivier Gerber qui vous répondra dans les 24 heures.</a:t>
            </a:r>
            <a:br>
              <a:rPr lang="fr-CH" sz="1100" dirty="0"/>
            </a:br>
            <a:br>
              <a:rPr lang="fr-CH" sz="1100" dirty="0"/>
            </a:br>
            <a:br>
              <a:rPr lang="fr-CH" sz="1100" dirty="0"/>
            </a:br>
            <a:endParaRPr lang="fr-CH" sz="1100" dirty="0"/>
          </a:p>
        </p:txBody>
      </p:sp>
      <p:pic>
        <p:nvPicPr>
          <p:cNvPr id="5" name="Espace réservé du contenu 4" descr="Une image contenant appareil de cuisine, Électroménager, machine, électroménager&#10;&#10;Description générée automatiquement">
            <a:extLst>
              <a:ext uri="{FF2B5EF4-FFF2-40B4-BE49-F238E27FC236}">
                <a16:creationId xmlns:a16="http://schemas.microsoft.com/office/drawing/2014/main" id="{0EDB9E7C-0780-9EDA-6F4E-AA4FF90DD9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167" y="4278661"/>
            <a:ext cx="2838103" cy="2365086"/>
          </a:xfrm>
        </p:spPr>
      </p:pic>
      <p:pic>
        <p:nvPicPr>
          <p:cNvPr id="7" name="Image 6" descr="Une image contenant machine&#10;&#10;Description générée automatiquement">
            <a:extLst>
              <a:ext uri="{FF2B5EF4-FFF2-40B4-BE49-F238E27FC236}">
                <a16:creationId xmlns:a16="http://schemas.microsoft.com/office/drawing/2014/main" id="{9C973812-AC61-904E-E434-4D868BC32D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3413" y="3809328"/>
            <a:ext cx="3291246" cy="2742705"/>
          </a:xfrm>
          <a:prstGeom prst="rect">
            <a:avLst/>
          </a:prstGeom>
        </p:spPr>
      </p:pic>
      <p:pic>
        <p:nvPicPr>
          <p:cNvPr id="9" name="Image 8" descr="Une image contenant léger&#10;&#10;Description générée automatiquement avec une confiance moyenne">
            <a:extLst>
              <a:ext uri="{FF2B5EF4-FFF2-40B4-BE49-F238E27FC236}">
                <a16:creationId xmlns:a16="http://schemas.microsoft.com/office/drawing/2014/main" id="{0600E824-EBB3-F038-2AEC-A5E6D2590D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056" y="3809329"/>
            <a:ext cx="3291246" cy="2742705"/>
          </a:xfrm>
          <a:prstGeom prst="rect">
            <a:avLst/>
          </a:prstGeom>
        </p:spPr>
      </p:pic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8AD4BA5F-C85E-80D7-6A87-4C50C380B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37380"/>
              </p:ext>
            </p:extLst>
          </p:nvPr>
        </p:nvGraphicFramePr>
        <p:xfrm>
          <a:off x="2592924" y="624110"/>
          <a:ext cx="8200412" cy="248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9852">
                  <a:extLst>
                    <a:ext uri="{9D8B030D-6E8A-4147-A177-3AD203B41FA5}">
                      <a16:colId xmlns:a16="http://schemas.microsoft.com/office/drawing/2014/main" val="582323496"/>
                    </a:ext>
                  </a:extLst>
                </a:gridCol>
                <a:gridCol w="2069263">
                  <a:extLst>
                    <a:ext uri="{9D8B030D-6E8A-4147-A177-3AD203B41FA5}">
                      <a16:colId xmlns:a16="http://schemas.microsoft.com/office/drawing/2014/main" val="2663240931"/>
                    </a:ext>
                  </a:extLst>
                </a:gridCol>
                <a:gridCol w="1791194">
                  <a:extLst>
                    <a:ext uri="{9D8B030D-6E8A-4147-A177-3AD203B41FA5}">
                      <a16:colId xmlns:a16="http://schemas.microsoft.com/office/drawing/2014/main" val="1382688845"/>
                    </a:ext>
                  </a:extLst>
                </a:gridCol>
                <a:gridCol w="2050103">
                  <a:extLst>
                    <a:ext uri="{9D8B030D-6E8A-4147-A177-3AD203B41FA5}">
                      <a16:colId xmlns:a16="http://schemas.microsoft.com/office/drawing/2014/main" val="3132452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Délais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Responsable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534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100" dirty="0"/>
                        <a:t>Commande simple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100" dirty="0"/>
                        <a:t>2 semaines (sauf si traitements spéciaux, 1 semaine de plus)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100" dirty="0"/>
                        <a:t>Gerber Olivier</a:t>
                      </a:r>
                    </a:p>
                    <a:p>
                      <a:r>
                        <a:rPr lang="fr-CH" sz="1100" dirty="0"/>
                        <a:t>Simon Amaury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858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100" dirty="0"/>
                        <a:t>Echantillon pour nouvelle commande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100" dirty="0"/>
                        <a:t>3 jours (sauf si traitements spéciaux, 10 jours)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375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100" dirty="0"/>
                        <a:t>Suivi complet de la commande jusqu’à la livraison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100" dirty="0"/>
                        <a:t>Selon </a:t>
                      </a:r>
                      <a:r>
                        <a:rPr lang="fr-CH" sz="1100"/>
                        <a:t>votre demande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100" dirty="0"/>
                        <a:t>Rebetez Cynthia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100" dirty="0"/>
                        <a:t>Nous vous prions d’adresser vos demandes </a:t>
                      </a:r>
                      <a:r>
                        <a:rPr lang="fr-CH" sz="1100" u="sng" dirty="0"/>
                        <a:t>par email </a:t>
                      </a:r>
                      <a:r>
                        <a:rPr lang="fr-CH" sz="1100" dirty="0"/>
                        <a:t>à l’adresse </a:t>
                      </a:r>
                      <a:r>
                        <a:rPr lang="fr-CH" sz="1100" i="1" dirty="0">
                          <a:hlinkClick r:id="rId5"/>
                        </a:rPr>
                        <a:t>info@vogatec.ch</a:t>
                      </a:r>
                      <a:r>
                        <a:rPr lang="fr-CH" sz="1100" i="1" dirty="0"/>
                        <a:t>, nous vous répondrons dans un délai de 48 heures</a:t>
                      </a:r>
                    </a:p>
                    <a:p>
                      <a:endParaRPr lang="fr-CH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878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83658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338</TotalTime>
  <Words>134</Words>
  <Application>Microsoft Office PowerPoint</Application>
  <PresentationFormat>Grand écran</PresentationFormat>
  <Paragraphs>23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Brin</vt:lpstr>
      <vt:lpstr>Présentation PowerPoint</vt:lpstr>
      <vt:lpstr>Pour quelconque problème, nous vous prions de vous adresser à M. Olivier Gerber qui vous répondra dans les 24 heures.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Vogatec SARL</dc:creator>
  <cp:lastModifiedBy>Vogatec SARL</cp:lastModifiedBy>
  <cp:revision>6</cp:revision>
  <cp:lastPrinted>2024-02-29T10:42:20Z</cp:lastPrinted>
  <dcterms:created xsi:type="dcterms:W3CDTF">2024-02-27T13:03:17Z</dcterms:created>
  <dcterms:modified xsi:type="dcterms:W3CDTF">2024-03-12T12:56:12Z</dcterms:modified>
</cp:coreProperties>
</file>